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52806-087D-474E-A3C8-B0B2A0F22475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95FC-3937-480D-A32A-5991E2CD738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52806-087D-474E-A3C8-B0B2A0F22475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95FC-3937-480D-A32A-5991E2CD73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52806-087D-474E-A3C8-B0B2A0F22475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95FC-3937-480D-A32A-5991E2CD73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52806-087D-474E-A3C8-B0B2A0F22475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95FC-3937-480D-A32A-5991E2CD73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52806-087D-474E-A3C8-B0B2A0F22475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95FC-3937-480D-A32A-5991E2CD738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52806-087D-474E-A3C8-B0B2A0F22475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95FC-3937-480D-A32A-5991E2CD73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52806-087D-474E-A3C8-B0B2A0F22475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95FC-3937-480D-A32A-5991E2CD738A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52806-087D-474E-A3C8-B0B2A0F22475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95FC-3937-480D-A32A-5991E2CD73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52806-087D-474E-A3C8-B0B2A0F22475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95FC-3937-480D-A32A-5991E2CD73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52806-087D-474E-A3C8-B0B2A0F22475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95FC-3937-480D-A32A-5991E2CD738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52806-087D-474E-A3C8-B0B2A0F22475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795FC-3937-480D-A32A-5991E2CD73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65B52806-087D-474E-A3C8-B0B2A0F22475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90A795FC-3937-480D-A32A-5991E2CD738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Creative Writing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Sept.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812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Writing Warm-up</a:t>
            </a:r>
          </a:p>
          <a:p>
            <a:r>
              <a:rPr lang="en-US" dirty="0" smtClean="0"/>
              <a:t>Finish Memoir, must be turned in today.</a:t>
            </a:r>
          </a:p>
          <a:p>
            <a:r>
              <a:rPr lang="en-US" dirty="0" smtClean="0"/>
              <a:t>When done, pick up assignment sheet from  me.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810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</TotalTime>
  <Words>28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NewsPrint</vt:lpstr>
      <vt:lpstr>Creative Writing</vt:lpstr>
      <vt:lpstr>Agenda</vt:lpstr>
    </vt:vector>
  </TitlesOfParts>
  <Company>Virden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Creative Writing</dc:title>
  <dc:creator>Angie McCall</dc:creator>
  <cp:lastModifiedBy>Angie McCall</cp:lastModifiedBy>
  <cp:revision>1</cp:revision>
  <dcterms:created xsi:type="dcterms:W3CDTF">2011-09-19T15:01:29Z</dcterms:created>
  <dcterms:modified xsi:type="dcterms:W3CDTF">2011-09-19T15:04:13Z</dcterms:modified>
</cp:coreProperties>
</file>